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1f91987a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1f91987a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1f91987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1f91987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09513bf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09513bf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09513bf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09513bf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9513bf7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09513bf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a2cbb35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a2cbb35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2cbb35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2cbb35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a2cbb35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a2cbb35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2cbb358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a2cbb358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1f91987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1f91987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1f91987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1f91987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1f91987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1f91987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1f91987a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1f91987a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playlist?list=PLg9145ptuAij_8zYgMeqwOV8ABwRYLuR3" TargetMode="External"/><Relationship Id="rId4" Type="http://schemas.openxmlformats.org/officeDocument/2006/relationships/hyperlink" Target="https://www.youtube.com/playlist?list=PLg9145ptuAig5cwvUCn9FNSUJyXBiFcV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Introduction</a:t>
            </a:r>
            <a:r>
              <a:rPr lang="es-419"/>
              <a:t> to Data Science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40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Web3ForU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63" y="304800"/>
            <a:ext cx="50438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Cómo</a:t>
            </a:r>
            <a:r>
              <a:rPr lang="es-419"/>
              <a:t> funciona la IA por dentro?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Modelos de Machine Learning (aprendiendo machin)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749150"/>
            <a:ext cx="39999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Tienes los datos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Los analizas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Escoges el modelo correcto para predecir ese conjunto de datos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Se despliega el modelo para uso de los usuarios.</a:t>
            </a:r>
            <a:endParaRPr sz="1600"/>
          </a:p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749150"/>
            <a:ext cx="3999900" cy="201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38550" y="544075"/>
            <a:ext cx="7817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Niveles del Machine Learning (Deep learning)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aka: Redes neuronales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38550" y="1873975"/>
            <a:ext cx="78174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Programación</a:t>
            </a:r>
            <a:r>
              <a:rPr lang="es-419" sz="1800"/>
              <a:t> completa (numpy, pandas, matplotlib)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Librerías</a:t>
            </a:r>
            <a:r>
              <a:rPr lang="es-419" sz="1800"/>
              <a:t> de </a:t>
            </a:r>
            <a:r>
              <a:rPr lang="es-419" sz="1800"/>
              <a:t>diferenciación</a:t>
            </a:r>
            <a:r>
              <a:rPr lang="es-419" sz="1800"/>
              <a:t> </a:t>
            </a:r>
            <a:r>
              <a:rPr lang="es-419" sz="1800"/>
              <a:t>automática</a:t>
            </a:r>
            <a:r>
              <a:rPr lang="es-419" sz="1800"/>
              <a:t> (Tensorflow, pythorch)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Redes por capas (Tensorflow.keras).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Redes como modelos (Keras, sklearn, apis…)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38550" y="544075"/>
            <a:ext cx="7817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 (que no es tarea pero que </a:t>
            </a:r>
            <a:r>
              <a:rPr lang="es-419"/>
              <a:t>deberían</a:t>
            </a:r>
            <a:r>
              <a:rPr lang="es-419"/>
              <a:t> hacer por su propio bien)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38550" y="1873975"/>
            <a:ext cx="78174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419" sz="1800"/>
              <a:t>Cursito de Numpy: </a:t>
            </a:r>
            <a:r>
              <a:rPr lang="es-419" sz="1800" u="sng">
                <a:solidFill>
                  <a:schemeClr val="hlink"/>
                </a:solidFill>
                <a:hlinkClick r:id="rId3"/>
              </a:rPr>
              <a:t>https://www.youtube.com/playlist?list=PLg9145ptuAij_8zYgMeqwOV8ABwRYLuR3</a:t>
            </a:r>
            <a:endParaRPr sz="1800"/>
          </a:p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419" sz="1800"/>
              <a:t>Cursito de Pandas: </a:t>
            </a:r>
            <a:r>
              <a:rPr lang="es-419" sz="1800" u="sng">
                <a:solidFill>
                  <a:schemeClr val="hlink"/>
                </a:solidFill>
                <a:hlinkClick r:id="rId4"/>
              </a:rPr>
              <a:t>https://www.youtube.com/playlist?list=PLg9145ptuAig5cwvUCn9FNSUJyXBiFcVg</a:t>
            </a:r>
            <a:endParaRPr sz="1800"/>
          </a:p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-419" sz="1800"/>
              <a:t>Mirar por encima como funcionan las redes neuronales.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520"/>
              <a:t>¿Que es la Data Science?</a:t>
            </a:r>
            <a:endParaRPr sz="35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62900" y="1152488"/>
            <a:ext cx="41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600"/>
              <a:t>Es una rama del desarrollo de software en la cual nos especializamos en recolectar, analizar, modificar la estructura y tratar con los </a:t>
            </a:r>
            <a:r>
              <a:rPr b="1" lang="es-419" sz="2600"/>
              <a:t>datos</a:t>
            </a:r>
            <a:r>
              <a:rPr lang="es-419" sz="2600"/>
              <a:t> con un objetivo final.</a:t>
            </a:r>
            <a:endParaRPr sz="2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8925"/>
            <a:ext cx="4024050" cy="226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62900" y="1152500"/>
            <a:ext cx="819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13" y="5549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075" y="593063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6124" l="8988" r="8996" t="6133"/>
          <a:stretch/>
        </p:blipFill>
        <p:spPr>
          <a:xfrm>
            <a:off x="3082275" y="2826425"/>
            <a:ext cx="2743200" cy="164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900" y="2448625"/>
            <a:ext cx="2404550" cy="2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2249" y="2826425"/>
            <a:ext cx="2404549" cy="168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5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520"/>
              <a:t>¿Que debe saber un Data Scientist?</a:t>
            </a:r>
            <a:endParaRPr sz="352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62900" y="1152500"/>
            <a:ext cx="815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722" l="0" r="0" t="33723"/>
          <a:stretch/>
        </p:blipFill>
        <p:spPr>
          <a:xfrm>
            <a:off x="2213500" y="1409000"/>
            <a:ext cx="4717000" cy="32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520"/>
              <a:t>Herramientas de un Data Scientist</a:t>
            </a:r>
            <a:endParaRPr sz="3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62900" y="1152500"/>
            <a:ext cx="816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Programación (Python, R, </a:t>
            </a:r>
            <a:r>
              <a:rPr lang="es-419" sz="2600">
                <a:solidFill>
                  <a:srgbClr val="CC4125"/>
                </a:solidFill>
              </a:rPr>
              <a:t>Java…</a:t>
            </a:r>
            <a:r>
              <a:rPr lang="es-419" sz="2600"/>
              <a:t>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Matemáticas</a:t>
            </a:r>
            <a:r>
              <a:rPr lang="es-419" sz="2600"/>
              <a:t> (</a:t>
            </a:r>
            <a:r>
              <a:rPr lang="es-419" sz="2600"/>
              <a:t>Cálculo</a:t>
            </a:r>
            <a:r>
              <a:rPr lang="es-419" sz="2600"/>
              <a:t>, A. lineal, </a:t>
            </a:r>
            <a:r>
              <a:rPr lang="es-419" sz="2600"/>
              <a:t>Estadística</a:t>
            </a:r>
            <a:r>
              <a:rPr lang="es-419" sz="2600"/>
              <a:t>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Bases de datos (SQL y NoSQL)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Business Knowledge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Conocimiento en desarrollo de software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520"/>
              <a:t>4 </a:t>
            </a:r>
            <a:r>
              <a:rPr lang="es-419" sz="3520"/>
              <a:t>Áreas</a:t>
            </a:r>
            <a:r>
              <a:rPr lang="es-419" sz="3520"/>
              <a:t> de un Data Scientist</a:t>
            </a:r>
            <a:endParaRPr sz="352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62900" y="1152500"/>
            <a:ext cx="369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Data Analyst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Data Engineer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s-419" sz="2600"/>
              <a:t>Data Scientist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es-419" sz="2600"/>
              <a:t>Machine learning Engineer</a:t>
            </a:r>
            <a:endParaRPr b="1" sz="26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250" y="1714300"/>
            <a:ext cx="4094300" cy="22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¿Que es para ti 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Inteligencia Artificial?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520"/>
              <a:t>Inteligencia Artificial</a:t>
            </a:r>
            <a:endParaRPr sz="3520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699625" y="1521900"/>
            <a:ext cx="43617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600"/>
              <a:t>Disciplina científica que se ocupa de crear programas informáticos que ejecutan operaciones comparables a las que realiza la mente humana, como el aprendizaje o el razonamiento lógico.</a:t>
            </a:r>
            <a:endParaRPr sz="26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325" y="1637050"/>
            <a:ext cx="3618575" cy="240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ctr">
              <a:spcBef>
                <a:spcPts val="1200"/>
              </a:spcBef>
              <a:spcAft>
                <a:spcPts val="0"/>
              </a:spcAft>
              <a:buSzPts val="2700"/>
              <a:buChar char="-"/>
            </a:pPr>
            <a:r>
              <a:rPr lang="es-419" sz="2700"/>
              <a:t>¿Es una calculadora IA?</a:t>
            </a:r>
            <a:endParaRPr sz="2700"/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s-419" sz="2700"/>
              <a:t>¿Que es IA y que no?</a:t>
            </a:r>
            <a:endParaRPr sz="2700"/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s-419" sz="2700"/>
              <a:t>¿La IA puede reemplazar los humanos? ¿En que?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